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43" autoAdjust="0"/>
  </p:normalViewPr>
  <p:slideViewPr>
    <p:cSldViewPr snapToGrid="0" snapToObjects="1"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2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0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34D0-07AF-8D4B-963B-A2D190DCEFA9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8FF71-797A-D44D-B8A6-7846C946C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6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1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7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5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5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8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0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0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6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0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8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7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86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24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2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9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Clark</dc:creator>
  <cp:lastModifiedBy>Brenda Schwaller</cp:lastModifiedBy>
  <cp:revision>2</cp:revision>
  <dcterms:created xsi:type="dcterms:W3CDTF">2015-08-23T14:51:09Z</dcterms:created>
  <dcterms:modified xsi:type="dcterms:W3CDTF">2017-01-02T15:16:18Z</dcterms:modified>
</cp:coreProperties>
</file>